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318" r:id="rId4"/>
    <p:sldId id="432" r:id="rId5"/>
    <p:sldId id="320" r:id="rId6"/>
    <p:sldId id="429" r:id="rId7"/>
    <p:sldId id="261" r:id="rId8"/>
    <p:sldId id="433" r:id="rId9"/>
    <p:sldId id="434" r:id="rId10"/>
    <p:sldId id="266" r:id="rId11"/>
    <p:sldId id="437" r:id="rId12"/>
    <p:sldId id="436" r:id="rId13"/>
    <p:sldId id="439" r:id="rId14"/>
    <p:sldId id="441" r:id="rId15"/>
    <p:sldId id="267" r:id="rId16"/>
    <p:sldId id="440" r:id="rId17"/>
    <p:sldId id="317" r:id="rId18"/>
    <p:sldId id="33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0" autoAdjust="0"/>
    <p:restoredTop sz="79892" autoAdjust="0"/>
  </p:normalViewPr>
  <p:slideViewPr>
    <p:cSldViewPr snapToGrid="0">
      <p:cViewPr varScale="1">
        <p:scale>
          <a:sx n="59" d="100"/>
          <a:sy n="59" d="100"/>
        </p:scale>
        <p:origin x="14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831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385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Sistemas subdeterminados (número de exemplos menor do que o número de parâmetros) não tem solução ou não tem solução única.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69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3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7.png"/><Relationship Id="rId5" Type="http://schemas.openxmlformats.org/officeDocument/2006/relationships/image" Target="../media/image31.png"/><Relationship Id="rId15" Type="http://schemas.openxmlformats.org/officeDocument/2006/relationships/image" Target="../media/image6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="" xmlns:a16="http://schemas.microsoft.com/office/drawing/2014/main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terá?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parâmetros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</a:t>
                </a:r>
                <a:r>
                  <a:rPr lang="pt-BR" dirty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/>
                  <a:t>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</a:t>
                </a:r>
                <a:r>
                  <a:rPr lang="pt-BR" dirty="0"/>
                  <a:t>têm </a:t>
                </a:r>
                <a:r>
                  <a:rPr lang="pt-BR" dirty="0"/>
                  <a:t>o mesmo </a:t>
                </a:r>
                <a:r>
                  <a:rPr lang="pt-BR" dirty="0"/>
                  <a:t>erro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5485827" y="6060495"/>
            <a:ext cx="62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F0"/>
                </a:solidFill>
                <a:hlinkClick r:id="rId3"/>
              </a:rPr>
              <a:t>Exemplo: formatos_diferentes_da_superfície_de_erro.ipynb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765804" y="1320298"/>
            <a:ext cx="2080699" cy="2241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4534495" y="3572144"/>
            <a:ext cx="2501472" cy="16168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293101" y="1248494"/>
            <a:ext cx="2109835" cy="2289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104479" y="3572144"/>
            <a:ext cx="2482394" cy="1599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23861" y="1254031"/>
            <a:ext cx="2067638" cy="2249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9662781" y="3537889"/>
            <a:ext cx="2467070" cy="1590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latin typeface="Cambria Math" panose="02040503050406030204" pitchFamily="18" charset="0"/>
                  </a:rPr>
                  <a:t>Função objetivo</a:t>
                </a:r>
                <a:r>
                  <a:rPr lang="pt-BR" b="0" dirty="0" smtClean="0"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415" t="-3947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57300" y="5165996"/>
                <a:ext cx="22922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00" y="5165996"/>
                <a:ext cx="2292231" cy="6463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27284" y="5088107"/>
                <a:ext cx="22975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84" y="5088107"/>
                <a:ext cx="2297552" cy="6463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08904" y="5086918"/>
                <a:ext cx="22975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04" y="5086918"/>
                <a:ext cx="2297552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4645502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b="0" i="1" dirty="0" smtClean="0"/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4645502" cy="8714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1" y="3668902"/>
                <a:ext cx="424934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(vale)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 a variação tanto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1" y="3668902"/>
                <a:ext cx="4249344" cy="3139321"/>
              </a:xfrm>
              <a:prstGeom prst="rect">
                <a:avLst/>
              </a:prstGeom>
              <a:blipFill rotWithShape="0">
                <a:blip r:embed="rId15"/>
                <a:stretch>
                  <a:fillRect l="-861" t="-1165" b="-21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forem sendo apresentados 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  <a:blipFill rotWithShape="0">
                <a:blip r:embed="rId3"/>
                <a:stretch>
                  <a:fillRect l="-853" t="-3209" r="-739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291" y="5688011"/>
            <a:ext cx="11053616" cy="107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encontrar uma relação matemática entre a entre a área de uma casa e seu valor</a:t>
            </a:r>
            <a:r>
              <a:rPr lang="pt-BR" dirty="0" smtClean="0"/>
              <a:t>? </a:t>
            </a:r>
          </a:p>
          <a:p>
            <a:r>
              <a:rPr lang="pt-BR" dirty="0" smtClean="0"/>
              <a:t>Ou da temperatura e a quantidade de sorvetes vendidos?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saída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desconhecida,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  <a:blipFill rotWithShape="0">
                <a:blip r:embed="rId3"/>
                <a:stretch>
                  <a:fillRect l="-1222" t="-2347" r="-1299" b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2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2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2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ótima aproximação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 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  <a:blipFill rotWithShape="0">
                <a:blip r:embed="rId3"/>
                <a:stretch>
                  <a:fillRect l="-985" t="-20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em que </a:t>
                </a:r>
                <a:r>
                  <a:rPr lang="pt-BR" dirty="0" smtClean="0"/>
                  <a:t>o hiperplano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supomos um atributo constante sempre unitário,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  <a:blipFill rotWithShape="0">
                <a:blip r:embed="rId3"/>
                <a:stretch>
                  <a:fillRect l="-650" t="-2386" r="-542"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98823" cy="21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média do somatório dos erros ao quadrado.</a:t>
                </a:r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ponto onde a inclinação da função de erro 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dirty="0" smtClean="0"/>
              </a:p>
              <a:p>
                <a:r>
                  <a:rPr lang="pt-BR" dirty="0"/>
                  <a:t>Portanto, voltando à equação da derivada primeira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a </a:t>
                </a:r>
                <a:r>
                  <a:rPr lang="pt-BR" b="1" i="1" dirty="0"/>
                  <a:t>equação </a:t>
                </a:r>
                <a:r>
                  <a:rPr lang="pt-BR" b="1" i="1" dirty="0" smtClean="0"/>
                  <a:t>normal</a:t>
                </a:r>
                <a:r>
                  <a:rPr lang="pt-BR" dirty="0" smtClean="0"/>
                  <a:t> e nos dá a </a:t>
                </a:r>
                <a:r>
                  <a:rPr lang="pt-BR" b="1" i="1" dirty="0" smtClean="0"/>
                  <a:t>solução ótima </a:t>
                </a:r>
                <a:r>
                  <a:rPr lang="pt-BR" dirty="0" smtClean="0"/>
                  <a:t>em relação a minimização o erro quadrático médio para esse sistema de equações.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  <a:blipFill rotWithShape="0">
                <a:blip r:embed="rId3"/>
                <a:stretch>
                  <a:fillRect l="-927" t="-2421" r="-1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for </a:t>
                </a:r>
                <a:r>
                  <a:rPr lang="pt-BR" b="1" i="1" dirty="0" smtClean="0"/>
                  <a:t>invertível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mais equações (i.e., pares de exemplos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do que incógnitas (i.e., pesos),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. Neste caso, não existe solução ou ela não é única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1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11779</TotalTime>
  <Words>1677</Words>
  <Application>Microsoft Office PowerPoint</Application>
  <PresentationFormat>Widescreen</PresentationFormat>
  <Paragraphs>277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1922</cp:revision>
  <dcterms:created xsi:type="dcterms:W3CDTF">2020-02-17T11:18:32Z</dcterms:created>
  <dcterms:modified xsi:type="dcterms:W3CDTF">2021-03-02T19:17:55Z</dcterms:modified>
</cp:coreProperties>
</file>